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34204275" cy="1944211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-484" y="0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olny kształt 10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Dowolny kształt 12"/>
          <p:cNvSpPr/>
          <p:nvPr/>
        </p:nvSpPr>
        <p:spPr bwMode="auto">
          <a:xfrm>
            <a:off x="22837775" y="0"/>
            <a:ext cx="11366500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 hasCustomPrompt="1"/>
          </p:nvPr>
        </p:nvSpPr>
        <p:spPr>
          <a:xfrm>
            <a:off x="1604967" y="9461828"/>
            <a:ext cx="24239430" cy="6523909"/>
          </a:xfrm>
        </p:spPr>
        <p:txBody>
          <a:bodyPr rIns="153272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 hasCustomPrompt="1"/>
          </p:nvPr>
        </p:nvSpPr>
        <p:spPr>
          <a:xfrm>
            <a:off x="1619877" y="4379471"/>
            <a:ext cx="24239430" cy="4968540"/>
          </a:xfrm>
        </p:spPr>
        <p:txBody>
          <a:bodyPr tIns="0" rIns="153272" bIns="0" anchor="b">
            <a:normAutofit/>
          </a:bodyPr>
          <a:lstStyle>
            <a:lvl1pPr marL="0" indent="0" algn="r">
              <a:buNone/>
              <a:defRPr sz="6700">
                <a:solidFill>
                  <a:schemeClr val="tx1"/>
                </a:solidFill>
                <a:effectLst/>
              </a:defRPr>
            </a:lvl1pPr>
            <a:lvl2pPr marL="1532890" indent="0" algn="ctr">
              <a:buNone/>
            </a:lvl2pPr>
            <a:lvl3pPr marL="3065145" indent="0" algn="ctr">
              <a:buNone/>
            </a:lvl3pPr>
            <a:lvl4pPr marL="4598035" indent="0" algn="ctr">
              <a:buNone/>
            </a:lvl4pPr>
            <a:lvl5pPr marL="6130925" indent="0" algn="ctr">
              <a:buNone/>
            </a:lvl5pPr>
            <a:lvl6pPr marL="7663815" indent="0" algn="ctr">
              <a:buNone/>
            </a:lvl6pPr>
            <a:lvl7pPr marL="9196070" indent="0" algn="ctr">
              <a:buNone/>
            </a:lvl7pPr>
            <a:lvl8pPr marL="10728960" indent="0" algn="ctr">
              <a:buNone/>
            </a:lvl8pPr>
            <a:lvl9pPr marL="1226185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4" name="Symbol zastępczy daty 29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715C25-1257-47E5-B5BE-2FDEF8CB0E22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ymbol zastępczy stopki 18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ymbol zastępczy numeru slajdu 26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24798099" y="778587"/>
            <a:ext cx="7695962" cy="1658880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1710214" y="778587"/>
            <a:ext cx="22517814" cy="1658880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olny kształt 10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Dowolny kształt 12"/>
          <p:cNvSpPr/>
          <p:nvPr/>
        </p:nvSpPr>
        <p:spPr bwMode="auto">
          <a:xfrm>
            <a:off x="22837775" y="0"/>
            <a:ext cx="11366500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65321" y="10160013"/>
            <a:ext cx="24798099" cy="5177655"/>
          </a:xfrm>
        </p:spPr>
        <p:txBody>
          <a:bodyPr tIns="0" bIns="0" anchor="t"/>
          <a:lstStyle>
            <a:lvl1pPr algn="l">
              <a:buNone/>
              <a:defRPr sz="141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565321" y="7047128"/>
            <a:ext cx="24798099" cy="3024011"/>
          </a:xfrm>
        </p:spPr>
        <p:txBody>
          <a:bodyPr lIns="153272" tIns="0" rIns="153272" bIns="0" anchor="b"/>
          <a:lstStyle>
            <a:lvl1pPr marL="0" indent="0" algn="l">
              <a:buNone/>
              <a:defRPr sz="6700">
                <a:solidFill>
                  <a:schemeClr val="tx1"/>
                </a:solidFill>
                <a:effectLst/>
              </a:defRPr>
            </a:lvl1pPr>
            <a:lvl2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A276E6-4E30-4941-843C-31BA136999C5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27933491" cy="32403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1710214" y="4536494"/>
            <a:ext cx="13681710" cy="12830896"/>
          </a:xfrm>
        </p:spPr>
        <p:txBody>
          <a:bodyPr/>
          <a:lstStyle>
            <a:lvl1pPr>
              <a:defRPr sz="8700"/>
            </a:lvl1pPr>
            <a:lvl2pPr>
              <a:defRPr sz="74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5961995" y="4536494"/>
            <a:ext cx="13681710" cy="12830896"/>
          </a:xfrm>
        </p:spPr>
        <p:txBody>
          <a:bodyPr/>
          <a:lstStyle>
            <a:lvl1pPr>
              <a:defRPr sz="8700"/>
            </a:lvl1pPr>
            <a:lvl2pPr>
              <a:defRPr sz="74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4084"/>
            <a:ext cx="30783848" cy="324035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15553691"/>
            <a:ext cx="15112828" cy="2376258"/>
          </a:xfrm>
        </p:spPr>
        <p:txBody>
          <a:bodyPr anchor="t"/>
          <a:lstStyle>
            <a:lvl1pPr marL="0" indent="0">
              <a:buNone/>
              <a:defRPr sz="8000" b="1">
                <a:solidFill>
                  <a:schemeClr val="accent1"/>
                </a:solidFill>
              </a:defRPr>
            </a:lvl1pPr>
            <a:lvl2pPr>
              <a:buNone/>
              <a:defRPr sz="6700" b="1"/>
            </a:lvl2pPr>
            <a:lvl3pPr>
              <a:buNone/>
              <a:defRPr sz="60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17375298" y="15553691"/>
            <a:ext cx="15118765" cy="2376258"/>
          </a:xfrm>
        </p:spPr>
        <p:txBody>
          <a:bodyPr anchor="t"/>
          <a:lstStyle>
            <a:lvl1pPr marL="0" indent="0">
              <a:buNone/>
              <a:defRPr sz="8000" b="1">
                <a:solidFill>
                  <a:schemeClr val="accent1"/>
                </a:solidFill>
              </a:defRPr>
            </a:lvl1pPr>
            <a:lvl2pPr>
              <a:buNone/>
              <a:defRPr sz="6700" b="1"/>
            </a:lvl2pPr>
            <a:lvl3pPr>
              <a:buNone/>
              <a:defRPr sz="60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1710214" y="4300377"/>
            <a:ext cx="15112828" cy="11174716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4300377"/>
            <a:ext cx="15118765" cy="11174716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6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C294BE-0B65-4CAC-93A9-570B16DDDF1D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7"/>
          <p:cNvSpPr>
            <a:spLocks noGrp="1"/>
          </p:cNvSpPr>
          <p:nvPr>
            <p:ph type="ftr" sz="quarter" idx="1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8"/>
          <p:cNvSpPr>
            <a:spLocks noGrp="1"/>
          </p:cNvSpPr>
          <p:nvPr>
            <p:ph type="sldNum" sz="quarter" idx="1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7685"/>
            <a:ext cx="27944893" cy="3240352"/>
          </a:xfrm>
        </p:spPr>
        <p:txBody>
          <a:bodyPr anchor="ctr"/>
          <a:lstStyle>
            <a:lvl1pPr algn="l">
              <a:defRPr sz="15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3360917"/>
            <a:ext cx="11971496" cy="2070225"/>
          </a:xfrm>
        </p:spPr>
        <p:txBody>
          <a:bodyPr tIns="0" bIns="0" anchor="t"/>
          <a:lstStyle>
            <a:lvl1pPr algn="l">
              <a:buNone/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1710214" y="607882"/>
            <a:ext cx="10261283" cy="2592282"/>
          </a:xfrm>
        </p:spPr>
        <p:txBody>
          <a:bodyPr lIns="153272" tIns="0" rIns="153272" bIns="0" anchor="b"/>
          <a:lstStyle>
            <a:lvl1pPr marL="0" indent="0" algn="l">
              <a:buNone/>
              <a:defRPr sz="4700"/>
            </a:lvl1pPr>
            <a:lvl2pPr>
              <a:buNone/>
              <a:defRPr sz="4000"/>
            </a:lvl2pPr>
            <a:lvl3pPr>
              <a:buNone/>
              <a:defRPr sz="3400"/>
            </a:lvl3pPr>
            <a:lvl4pPr>
              <a:buNone/>
              <a:defRPr sz="3000"/>
            </a:lvl4pPr>
            <a:lvl5pPr>
              <a:buNone/>
              <a:defRPr sz="30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1710214" y="5616610"/>
            <a:ext cx="26508313" cy="10801174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7400"/>
            </a:lvl3pPr>
            <a:lvl4pPr>
              <a:defRPr sz="6700"/>
            </a:lvl4pPr>
            <a:lvl5pPr>
              <a:defRPr sz="67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E29448-5197-4CFB-B565-8A499583CD6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5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30510163" y="18207038"/>
            <a:ext cx="2851150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0785651" y="4835606"/>
            <a:ext cx="11423375" cy="3554488"/>
          </a:xfrm>
        </p:spPr>
        <p:txBody>
          <a:bodyPr anchor="b"/>
          <a:lstStyle>
            <a:lvl1pPr algn="l">
              <a:buNone/>
              <a:defRPr sz="74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3986115" y="2891389"/>
            <a:ext cx="15391924" cy="11665268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 vert="horz" lIns="306543" tIns="153272" rIns="306543" bIns="153272">
            <a:normAutofit/>
          </a:bodyPr>
          <a:lstStyle>
            <a:lvl1pPr marL="0" indent="0">
              <a:buNone/>
              <a:defRPr sz="107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pl-PL" sz="10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20785658" y="8501360"/>
            <a:ext cx="11423368" cy="7550848"/>
          </a:xfrm>
        </p:spPr>
        <p:txBody>
          <a:bodyPr lIns="153272" rIns="153272"/>
          <a:lstStyle>
            <a:lvl1pPr marL="0" indent="0">
              <a:buFontTx/>
              <a:buNone/>
              <a:defRPr sz="4000"/>
            </a:lvl1pPr>
            <a:lvl2pPr>
              <a:buFontTx/>
              <a:buNone/>
              <a:defRPr sz="4000"/>
            </a:lvl2pPr>
            <a:lvl3pPr>
              <a:buFontTx/>
              <a:buNone/>
              <a:defRPr sz="34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F4D9A9A-1013-4826-BA9F-BE91B92A0823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5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Dowolny kształt 15"/>
          <p:cNvSpPr/>
          <p:nvPr/>
        </p:nvSpPr>
        <p:spPr bwMode="auto">
          <a:xfrm>
            <a:off x="27363738" y="0"/>
            <a:ext cx="6840538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>
          <a:xfrm>
            <a:off x="1709738" y="777875"/>
            <a:ext cx="27933650" cy="3241675"/>
          </a:xfrm>
          <a:prstGeom prst="rect">
            <a:avLst/>
          </a:prstGeom>
          <a:noFill/>
          <a:ln w="9525">
            <a:noFill/>
          </a:ln>
        </p:spPr>
        <p:txBody>
          <a:bodyPr lIns="153272" tIns="153272" rIns="153272" bIns="153272" anchor="ctr"/>
          <a:lstStyle/>
          <a:p>
            <a:pPr lvl="0"/>
            <a:r>
              <a:rPr dirty="0"/>
              <a:t>Kliknij, aby edytować styl</a:t>
            </a:r>
            <a:endParaRPr lang="en-US" altLang="x-none" dirty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2793365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</a:p>
          <a:p>
            <a:pPr lvl="1"/>
            <a:r>
              <a:rPr dirty="0"/>
              <a:t>Drugi poziom</a:t>
            </a:r>
          </a:p>
          <a:p>
            <a:pPr lvl="2"/>
            <a:r>
              <a:rPr dirty="0"/>
              <a:t>Trzeci poziom</a:t>
            </a:r>
          </a:p>
          <a:p>
            <a:pPr lvl="3"/>
            <a:r>
              <a:rPr dirty="0"/>
              <a:t>Czwarty poziom</a:t>
            </a:r>
          </a:p>
          <a:p>
            <a:pPr lvl="4"/>
            <a:r>
              <a:rPr dirty="0"/>
              <a:t>Piąty poziom</a:t>
            </a:r>
            <a:endParaRPr lang="en-US" altLang="x-none" dirty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>
            <a:lvl1pPr algn="l" eaLnBrk="1" latinLnBrk="0" hangingPunct="1">
              <a:defRPr kumimoji="0" sz="3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18.10.2021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>
            <a:lvl1pPr algn="ctr" eaLnBrk="1" latinLnBrk="0" hangingPunct="1">
              <a:defRPr kumimoji="0" sz="3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3400">
                <a:solidFill>
                  <a:srgbClr val="9B9A98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335" indent="-128778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421890" indent="-91948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371850" indent="-858520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panose="020B0604020202020204"/>
        <a:buChar char="○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291330" indent="-79692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4996815" indent="-612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/>
        <a:buChar char="-"/>
        <a:defRPr kumimoji="0"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5701665" indent="-612775" algn="l" rtl="0" eaLnBrk="1" latinLnBrk="0" hangingPunct="1">
        <a:spcBef>
          <a:spcPct val="20000"/>
        </a:spcBef>
        <a:buClr>
          <a:schemeClr val="accent5"/>
        </a:buClr>
        <a:buFont typeface="Arial" panose="020B0604020202020204"/>
        <a:buChar char="-"/>
        <a:defRPr kumimoji="0" sz="6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37630" indent="-612775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 panose="020B0604020202020204"/>
        <a:buChar char="•"/>
        <a:defRPr kumimoji="0" sz="6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172960" indent="-612775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▪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7816850" indent="-612775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•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3875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3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40"/>
          <p:cNvSpPr txBox="1"/>
          <p:nvPr/>
        </p:nvSpPr>
        <p:spPr>
          <a:xfrm>
            <a:off x="404813" y="15954375"/>
            <a:ext cx="9555163" cy="28670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995" kern="0" cap="none" spc="0" normalizeH="0" baseline="0" noProof="0">
              <a:solidFill>
                <a:srgbClr val="002060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7177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9" name="Text Box 39"/>
          <p:cNvSpPr txBox="1"/>
          <p:nvPr/>
        </p:nvSpPr>
        <p:spPr>
          <a:xfrm>
            <a:off x="201613" y="4611688"/>
            <a:ext cx="16028987" cy="2370137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9"/>
          <p:cNvSpPr txBox="1"/>
          <p:nvPr/>
        </p:nvSpPr>
        <p:spPr>
          <a:xfrm>
            <a:off x="16684625" y="4570413"/>
            <a:ext cx="17100550" cy="23844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46058" tIns="23024" rIns="46058" bIns="23024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Zapisany jednym zdaniem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1" name="Text Box 39"/>
          <p:cNvSpPr txBox="1"/>
          <p:nvPr/>
        </p:nvSpPr>
        <p:spPr>
          <a:xfrm>
            <a:off x="201613" y="8232775"/>
            <a:ext cx="9758362" cy="658018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</a:p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2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Wyniki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3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39"/>
          <p:cNvSpPr txBox="1"/>
          <p:nvPr/>
        </p:nvSpPr>
        <p:spPr>
          <a:xfrm>
            <a:off x="10255250" y="8150225"/>
            <a:ext cx="23529925" cy="1079023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Tabele, ryciny</a:t>
            </a: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Prostokąt 19"/>
          <p:cNvSpPr/>
          <p:nvPr/>
        </p:nvSpPr>
        <p:spPr>
          <a:xfrm rot="20763578">
            <a:off x="1963738" y="8383588"/>
            <a:ext cx="30194250" cy="2400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150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dist="38996" dir="5459597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819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9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819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rgbClr val="000000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1800"/>
              </a:spcBef>
            </a:pPr>
            <a:r>
              <a:rPr sz="3000" dirty="0">
                <a:solidFill>
                  <a:srgbClr val="FFFFFF"/>
                </a:solidFill>
                <a:latin typeface="Arial" panose="020B0604020202020204" pitchFamily="34" charset="0"/>
              </a:rPr>
              <a:t>Piśmiennictwo</a:t>
            </a:r>
            <a:endParaRPr lang="en-US" altLang="x-none" sz="3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38"/>
          <p:cNvSpPr txBox="1"/>
          <p:nvPr/>
        </p:nvSpPr>
        <p:spPr>
          <a:xfrm>
            <a:off x="26001663" y="16189325"/>
            <a:ext cx="7145338" cy="2197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410" b="1" u="sng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</a:t>
            </a: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Symbol" panose="05050102010706020507" pitchFamily="18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410" b="1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820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3" name="Text Box 39"/>
          <p:cNvSpPr txBox="1"/>
          <p:nvPr/>
        </p:nvSpPr>
        <p:spPr>
          <a:xfrm>
            <a:off x="201613" y="4611688"/>
            <a:ext cx="16028987" cy="2370137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4" name="Text Box 9"/>
          <p:cNvSpPr txBox="1"/>
          <p:nvPr/>
        </p:nvSpPr>
        <p:spPr>
          <a:xfrm>
            <a:off x="16684625" y="4570413"/>
            <a:ext cx="17100550" cy="23844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46058" tIns="23024" rIns="46058" bIns="23024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Zapisany jednym zdaniem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6" name="Text Box 39"/>
          <p:cNvSpPr txBox="1"/>
          <p:nvPr/>
        </p:nvSpPr>
        <p:spPr>
          <a:xfrm>
            <a:off x="10255250" y="8150225"/>
            <a:ext cx="23529925" cy="1079023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…</a:t>
            </a: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8" name="Text Box 39"/>
          <p:cNvSpPr txBox="1"/>
          <p:nvPr/>
        </p:nvSpPr>
        <p:spPr>
          <a:xfrm>
            <a:off x="201613" y="8232775"/>
            <a:ext cx="9758362" cy="658018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40"/>
          <p:cNvSpPr txBox="1"/>
          <p:nvPr/>
        </p:nvSpPr>
        <p:spPr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995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19" name="Prostokąt 23"/>
          <p:cNvSpPr/>
          <p:nvPr/>
        </p:nvSpPr>
        <p:spPr>
          <a:xfrm rot="20763578">
            <a:off x="1963738" y="8383588"/>
            <a:ext cx="30194250" cy="2400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defTabSz="3063875"/>
            <a:r>
              <a:rPr sz="15000" b="1" dirty="0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rPr>
              <a:t>Praca poglądowa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74</Words>
  <Application>Microsoft Office PowerPoint</Application>
  <PresentationFormat>Niestandardowy</PresentationFormat>
  <Paragraphs>123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Techniczny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Robert</cp:lastModifiedBy>
  <cp:revision>3</cp:revision>
  <dcterms:created xsi:type="dcterms:W3CDTF">2018-06-29T20:39:58Z</dcterms:created>
  <dcterms:modified xsi:type="dcterms:W3CDTF">2021-10-18T19:49:16Z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